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66" r:id="rId7"/>
    <p:sldId id="268" r:id="rId8"/>
    <p:sldId id="274" r:id="rId9"/>
    <p:sldId id="267" r:id="rId10"/>
    <p:sldId id="270" r:id="rId11"/>
    <p:sldId id="269" r:id="rId12"/>
    <p:sldId id="271" r:id="rId13"/>
    <p:sldId id="275" r:id="rId14"/>
    <p:sldId id="259" r:id="rId15"/>
    <p:sldId id="260" r:id="rId16"/>
    <p:sldId id="26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1&amp;v=Ajl4qh1QGLY&amp;feature=emb_logo" TargetMode="External"/><Relationship Id="rId2" Type="http://schemas.openxmlformats.org/officeDocument/2006/relationships/hyperlink" Target="http://www.escolamobile.com.br/projeto-memoria-e-identida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time_continue=7&amp;v=4VOQNJubS1E&amp;feature=emb_logo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História, memória e identidade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Professora Joice</a:t>
            </a:r>
          </a:p>
          <a:p>
            <a:r>
              <a:rPr lang="pt-BR" dirty="0" smtClean="0"/>
              <a:t>História e Geografia</a:t>
            </a:r>
          </a:p>
          <a:p>
            <a:r>
              <a:rPr lang="pt-BR" dirty="0" err="1" smtClean="0"/>
              <a:t>Eja</a:t>
            </a:r>
            <a:r>
              <a:rPr lang="pt-BR" dirty="0" smtClean="0"/>
              <a:t> Campo Parobé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6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TIPOS DE IDENTIDADE &lt;ul&gt;&lt;li&gt;IDENTIDADE PESSOAL : envolve a percepção subjectiva que o sujeito tem da sua individualidade &l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06" y="840241"/>
            <a:ext cx="1042534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TPC: QUEM SOU EU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84" y="866366"/>
            <a:ext cx="1038615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Reflita sobre quem eu sou?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Faça um texto bem caprichado no caderno, descrevendo quem é você no mundo. Em seguida, bata foto e envie para a professora.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Memória</a:t>
            </a:r>
            <a:endParaRPr lang="pt-BR" dirty="0"/>
          </a:p>
        </p:txBody>
      </p:sp>
      <p:pic>
        <p:nvPicPr>
          <p:cNvPr id="4" name="Espaço Reservado para Conteúdo 3" descr="Conceito de Memória e Patrimônio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8" b="40710"/>
          <a:stretch/>
        </p:blipFill>
        <p:spPr bwMode="auto">
          <a:xfrm>
            <a:off x="1295402" y="2646286"/>
            <a:ext cx="9925592" cy="30883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73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 A memória é também um objeto de luta pelo poder travada entre classes,&#10;grupos e indivíduos. Decidir sobre o que deve s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67" y="766218"/>
            <a:ext cx="10542904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A Importância da História Oral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792343"/>
            <a:ext cx="10373088" cy="529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0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memória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Assista aos vídeos propostos pela professora e em seguida, faça um vídeo relatando alguma memória individual ou coletiva.</a:t>
            </a:r>
          </a:p>
          <a:p>
            <a:r>
              <a:rPr lang="pt-BR" u="sng" dirty="0">
                <a:hlinkClick r:id="rId2"/>
              </a:rPr>
              <a:t>http://www.escolamobile.com.br/projeto-memoria-e-identidade</a:t>
            </a:r>
            <a:endParaRPr lang="pt-BR" dirty="0"/>
          </a:p>
          <a:p>
            <a:r>
              <a:rPr lang="pt-BR" u="sng" dirty="0">
                <a:hlinkClick r:id="rId3"/>
              </a:rPr>
              <a:t>https://www.youtube.com/watch?time_continue=11&amp;v=Ajl4qh1QGLY&amp;feature=emb_logo</a:t>
            </a:r>
            <a:endParaRPr lang="pt-BR" dirty="0"/>
          </a:p>
          <a:p>
            <a:r>
              <a:rPr lang="pt-BR" u="sng" dirty="0">
                <a:hlinkClick r:id="rId4"/>
              </a:rPr>
              <a:t>https://www.youtube.com/watch?time_continue=7&amp;v=4VOQNJubS1E&amp;feature=emb_logo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9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Bons estudos e até a próxima aula!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esqueça, envie o vídeo e a foto do texto criado no caderno: Quem sou eu?</a:t>
            </a:r>
          </a:p>
          <a:p>
            <a:r>
              <a:rPr lang="pt-BR" dirty="0" smtClean="0"/>
              <a:t>Data final </a:t>
            </a:r>
            <a:r>
              <a:rPr lang="pt-BR" smtClean="0"/>
              <a:t>para entrega: 28/04/2020.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61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ISTÓRIA&#10;O que diferencia o ser humano dos demais animais é sua capacidade de&#10;transformar a natureza, de produzir cultura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63" y="757646"/>
            <a:ext cx="10660471" cy="526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MEMÓRIA&#10;A memória se modifica e se rearticula conforme a posição que ocupo e as&#10;relações que estabeleço nos diferentes gr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9" y="805406"/>
            <a:ext cx="10516781" cy="520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Querido (a)s aluno (a)s!</a:t>
            </a:r>
            <a:br>
              <a:rPr lang="pt-BR" dirty="0"/>
            </a:br>
            <a:r>
              <a:rPr lang="pt-BR" sz="2200" dirty="0"/>
              <a:t>Que bom te ver por aqui novamente! Parabéns pelo envolvimento nas atividades, aqueles que não conseguiram fazer a atividade proposta, estou à disposição!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Na aula anterior, fizemos uma atividade sobre “Paisagem”, adorei as fotos enviadas!</a:t>
            </a:r>
          </a:p>
          <a:p>
            <a:r>
              <a:rPr lang="pt-BR" dirty="0"/>
              <a:t>Vamos iniciar nossa atividade 2?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56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Identidade e memória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Identidade</a:t>
            </a:r>
            <a:r>
              <a:rPr lang="pt-BR" dirty="0"/>
              <a:t> é a qualidade de idêntico. É o reconhecimento de que o indivíduo é o próprio. É o conjunto de caracteres particulares, que identificam uma pessoa, como nome, data de nascimento, sexo, filiação, impressão digital etc.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49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A IDENTIDAD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3" y="801052"/>
            <a:ext cx="10464527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1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&lt;ul&gt;&lt;li&gt;QUEM SOU EU? &lt;/li&gt;&lt;/ul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8" y="853303"/>
            <a:ext cx="10412276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4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Identidade Pessoal Personalidad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54" y="818243"/>
            <a:ext cx="10330952" cy="5295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9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A IDENTIDADE COMO FACTOR DISTINTIVO &lt;ul&gt;&lt;li&gt;A  identidade pessoal  é o conjunto das percepções, sentimentos e representaçõ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9" y="853304"/>
            <a:ext cx="10490653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1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144</Words>
  <Application>Microsoft Office PowerPoint</Application>
  <PresentationFormat>Widescreen</PresentationFormat>
  <Paragraphs>20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Orgânico</vt:lpstr>
      <vt:lpstr>História, memória e identidade</vt:lpstr>
      <vt:lpstr>Apresentação do PowerPoint</vt:lpstr>
      <vt:lpstr>Apresentação do PowerPoint</vt:lpstr>
      <vt:lpstr>Querido (a)s aluno (a)s! Que bom te ver por aqui novamente! Parabéns pelo envolvimento nas atividades, aqueles que não conseguiram fazer a atividade proposta, estou à disposição!</vt:lpstr>
      <vt:lpstr>Identidade e memória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Reflita sobre quem eu sou?</vt:lpstr>
      <vt:lpstr>Memória</vt:lpstr>
      <vt:lpstr>Apresentação do PowerPoint</vt:lpstr>
      <vt:lpstr>Apresentação do PowerPoint</vt:lpstr>
      <vt:lpstr>Atividade memória</vt:lpstr>
      <vt:lpstr>Bons estudos e até a próxima aula!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História, memória e identidade</dc:title>
  <dc:creator>joice de souza avelina</dc:creator>
  <cp:lastModifiedBy>joice de souza avelina</cp:lastModifiedBy>
  <cp:revision>3</cp:revision>
  <dcterms:created xsi:type="dcterms:W3CDTF">2020-04-22T14:46:32Z</dcterms:created>
  <dcterms:modified xsi:type="dcterms:W3CDTF">2020-04-22T15:10:48Z</dcterms:modified>
</cp:coreProperties>
</file>